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9" r:id="rId6"/>
    <p:sldId id="258" r:id="rId7"/>
    <p:sldId id="257" r:id="rId8"/>
    <p:sldId id="260" r:id="rId9"/>
    <p:sldId id="261" r:id="rId10"/>
    <p:sldId id="262" r:id="rId11"/>
    <p:sldId id="263" r:id="rId12"/>
    <p:sldId id="264" r:id="rId13"/>
    <p:sldId id="265" r:id="rId14"/>
    <p:sldId id="271" r:id="rId15"/>
    <p:sldId id="266" r:id="rId16"/>
    <p:sldId id="267" r:id="rId17"/>
    <p:sldId id="268" r:id="rId18"/>
    <p:sldId id="269" r:id="rId19"/>
    <p:sldId id="270" r:id="rId20"/>
    <p:sldId id="272" r:id="rId21"/>
    <p:sldId id="280" r:id="rId22"/>
    <p:sldId id="279" r:id="rId23"/>
  </p:sldIdLst>
  <p:sldSz cx="12192000" cy="6858000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4428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del Mar Bohórquez Granados" userId="78e1c698-0529-4d72-9c36-16698e23bcf7" providerId="ADAL" clId="{7C353FB9-EEA0-4497-8173-8BEAF5068CCD}"/>
    <pc:docChg chg="undo custSel addSld delSld modSld">
      <pc:chgData name="Maria del Mar Bohórquez Granados" userId="78e1c698-0529-4d72-9c36-16698e23bcf7" providerId="ADAL" clId="{7C353FB9-EEA0-4497-8173-8BEAF5068CCD}" dt="2023-12-05T13:01:56.686" v="179" actId="1076"/>
      <pc:docMkLst>
        <pc:docMk/>
      </pc:docMkLst>
      <pc:sldChg chg="addSp modSp">
        <pc:chgData name="Maria del Mar Bohórquez Granados" userId="78e1c698-0529-4d72-9c36-16698e23bcf7" providerId="ADAL" clId="{7C353FB9-EEA0-4497-8173-8BEAF5068CCD}" dt="2023-12-05T12:14:40.564" v="42" actId="2711"/>
        <pc:sldMkLst>
          <pc:docMk/>
          <pc:sldMk cId="2769397086" sldId="256"/>
        </pc:sldMkLst>
        <pc:spChg chg="add mod">
          <ac:chgData name="Maria del Mar Bohórquez Granados" userId="78e1c698-0529-4d72-9c36-16698e23bcf7" providerId="ADAL" clId="{7C353FB9-EEA0-4497-8173-8BEAF5068CCD}" dt="2023-12-05T12:14:40.564" v="42" actId="2711"/>
          <ac:spMkLst>
            <pc:docMk/>
            <pc:sldMk cId="2769397086" sldId="256"/>
            <ac:spMk id="4" creationId="{3621D9BA-1BE7-4038-A27B-10081E8D1C2A}"/>
          </ac:spMkLst>
        </pc:spChg>
      </pc:sldChg>
      <pc:sldChg chg="modSp">
        <pc:chgData name="Maria del Mar Bohórquez Granados" userId="78e1c698-0529-4d72-9c36-16698e23bcf7" providerId="ADAL" clId="{7C353FB9-EEA0-4497-8173-8BEAF5068CCD}" dt="2023-12-05T12:15:55.125" v="44" actId="1076"/>
        <pc:sldMkLst>
          <pc:docMk/>
          <pc:sldMk cId="2879526850" sldId="257"/>
        </pc:sldMkLst>
        <pc:picChg chg="mod">
          <ac:chgData name="Maria del Mar Bohórquez Granados" userId="78e1c698-0529-4d72-9c36-16698e23bcf7" providerId="ADAL" clId="{7C353FB9-EEA0-4497-8173-8BEAF5068CCD}" dt="2023-12-05T12:15:55.125" v="44" actId="1076"/>
          <ac:picMkLst>
            <pc:docMk/>
            <pc:sldMk cId="2879526850" sldId="257"/>
            <ac:picMk id="3" creationId="{13045668-22DE-44BD-93E8-B0E14836816B}"/>
          </ac:picMkLst>
        </pc:picChg>
      </pc:sldChg>
      <pc:sldChg chg="addSp delSp modSp">
        <pc:chgData name="Maria del Mar Bohórquez Granados" userId="78e1c698-0529-4d72-9c36-16698e23bcf7" providerId="ADAL" clId="{7C353FB9-EEA0-4497-8173-8BEAF5068CCD}" dt="2023-12-05T13:01:56.686" v="179" actId="1076"/>
        <pc:sldMkLst>
          <pc:docMk/>
          <pc:sldMk cId="1028366826" sldId="262"/>
        </pc:sldMkLst>
        <pc:spChg chg="add del mod">
          <ac:chgData name="Maria del Mar Bohórquez Granados" userId="78e1c698-0529-4d72-9c36-16698e23bcf7" providerId="ADAL" clId="{7C353FB9-EEA0-4497-8173-8BEAF5068CCD}" dt="2023-12-05T12:55:20.555" v="57" actId="478"/>
          <ac:spMkLst>
            <pc:docMk/>
            <pc:sldMk cId="1028366826" sldId="262"/>
            <ac:spMk id="4" creationId="{906B9F73-AF5B-4E50-998C-01C723AC330B}"/>
          </ac:spMkLst>
        </pc:spChg>
        <pc:spChg chg="add mod">
          <ac:chgData name="Maria del Mar Bohórquez Granados" userId="78e1c698-0529-4d72-9c36-16698e23bcf7" providerId="ADAL" clId="{7C353FB9-EEA0-4497-8173-8BEAF5068CCD}" dt="2023-12-05T13:01:18.142" v="175" actId="1038"/>
          <ac:spMkLst>
            <pc:docMk/>
            <pc:sldMk cId="1028366826" sldId="262"/>
            <ac:spMk id="7" creationId="{256F0EB9-DB93-4DC8-8602-D5C22D0EB712}"/>
          </ac:spMkLst>
        </pc:spChg>
        <pc:picChg chg="del">
          <ac:chgData name="Maria del Mar Bohórquez Granados" userId="78e1c698-0529-4d72-9c36-16698e23bcf7" providerId="ADAL" clId="{7C353FB9-EEA0-4497-8173-8BEAF5068CCD}" dt="2023-12-05T12:55:16.944" v="56" actId="478"/>
          <ac:picMkLst>
            <pc:docMk/>
            <pc:sldMk cId="1028366826" sldId="262"/>
            <ac:picMk id="2" creationId="{CFC9631A-DB43-4120-A1B5-3AC74DC02E2F}"/>
          </ac:picMkLst>
        </pc:picChg>
        <pc:picChg chg="add del">
          <ac:chgData name="Maria del Mar Bohórquez Granados" userId="78e1c698-0529-4d72-9c36-16698e23bcf7" providerId="ADAL" clId="{7C353FB9-EEA0-4497-8173-8BEAF5068CCD}" dt="2023-12-05T12:56:08.806" v="63" actId="478"/>
          <ac:picMkLst>
            <pc:docMk/>
            <pc:sldMk cId="1028366826" sldId="262"/>
            <ac:picMk id="5" creationId="{D797FE7B-D1AF-4D1D-BE32-381BC1A9FDC6}"/>
          </ac:picMkLst>
        </pc:picChg>
        <pc:picChg chg="add mod">
          <ac:chgData name="Maria del Mar Bohórquez Granados" userId="78e1c698-0529-4d72-9c36-16698e23bcf7" providerId="ADAL" clId="{7C353FB9-EEA0-4497-8173-8BEAF5068CCD}" dt="2023-12-05T13:01:12.790" v="171" actId="1038"/>
          <ac:picMkLst>
            <pc:docMk/>
            <pc:sldMk cId="1028366826" sldId="262"/>
            <ac:picMk id="6" creationId="{5F858CD9-5773-4D49-A2FC-62C33ACE8FF6}"/>
          </ac:picMkLst>
        </pc:picChg>
        <pc:picChg chg="add del mod ord">
          <ac:chgData name="Maria del Mar Bohórquez Granados" userId="78e1c698-0529-4d72-9c36-16698e23bcf7" providerId="ADAL" clId="{7C353FB9-EEA0-4497-8173-8BEAF5068CCD}" dt="2023-12-05T13:01:56.686" v="179" actId="1076"/>
          <ac:picMkLst>
            <pc:docMk/>
            <pc:sldMk cId="1028366826" sldId="262"/>
            <ac:picMk id="8" creationId="{09321958-650E-4798-96F1-7326B102D853}"/>
          </ac:picMkLst>
        </pc:picChg>
      </pc:sldChg>
      <pc:sldChg chg="del">
        <pc:chgData name="Maria del Mar Bohórquez Granados" userId="78e1c698-0529-4d72-9c36-16698e23bcf7" providerId="ADAL" clId="{7C353FB9-EEA0-4497-8173-8BEAF5068CCD}" dt="2023-12-05T11:09:37.386" v="5" actId="2696"/>
        <pc:sldMkLst>
          <pc:docMk/>
          <pc:sldMk cId="482721314" sldId="278"/>
        </pc:sldMkLst>
      </pc:sldChg>
      <pc:sldChg chg="addSp delSp modSp add">
        <pc:chgData name="Maria del Mar Bohórquez Granados" userId="78e1c698-0529-4d72-9c36-16698e23bcf7" providerId="ADAL" clId="{7C353FB9-EEA0-4497-8173-8BEAF5068CCD}" dt="2023-12-05T12:23:50.815" v="55" actId="948"/>
        <pc:sldMkLst>
          <pc:docMk/>
          <pc:sldMk cId="3155798019" sldId="280"/>
        </pc:sldMkLst>
        <pc:spChg chg="add mod">
          <ac:chgData name="Maria del Mar Bohórquez Granados" userId="78e1c698-0529-4d72-9c36-16698e23bcf7" providerId="ADAL" clId="{7C353FB9-EEA0-4497-8173-8BEAF5068CCD}" dt="2023-12-05T12:23:50.815" v="55" actId="948"/>
          <ac:spMkLst>
            <pc:docMk/>
            <pc:sldMk cId="3155798019" sldId="280"/>
            <ac:spMk id="10" creationId="{B935F9DA-F373-4BEB-9F61-FB37DB43DB69}"/>
          </ac:spMkLst>
        </pc:spChg>
        <pc:spChg chg="del mod">
          <ac:chgData name="Maria del Mar Bohórquez Granados" userId="78e1c698-0529-4d72-9c36-16698e23bcf7" providerId="ADAL" clId="{7C353FB9-EEA0-4497-8173-8BEAF5068CCD}" dt="2023-12-05T11:09:28.818" v="2" actId="478"/>
          <ac:spMkLst>
            <pc:docMk/>
            <pc:sldMk cId="3155798019" sldId="280"/>
            <ac:spMk id="18" creationId="{00000000-0000-0000-0000-000000000000}"/>
          </ac:spMkLst>
        </pc:spChg>
      </pc:sldChg>
    </pc:docChg>
  </pc:docChgLst>
  <pc:docChgLst>
    <pc:chgData name="Maria del Mar Bohórquez Granados" userId="78e1c698-0529-4d72-9c36-16698e23bcf7" providerId="ADAL" clId="{A0BBF0BF-A3AD-4DAB-910C-32A1378F1BF5}"/>
    <pc:docChg chg="custSel modSld">
      <pc:chgData name="Maria del Mar Bohórquez Granados" userId="78e1c698-0529-4d72-9c36-16698e23bcf7" providerId="ADAL" clId="{A0BBF0BF-A3AD-4DAB-910C-32A1378F1BF5}" dt="2023-12-05T17:57:42.682" v="143" actId="1076"/>
      <pc:docMkLst>
        <pc:docMk/>
      </pc:docMkLst>
      <pc:sldChg chg="addSp delSp modSp">
        <pc:chgData name="Maria del Mar Bohórquez Granados" userId="78e1c698-0529-4d72-9c36-16698e23bcf7" providerId="ADAL" clId="{A0BBF0BF-A3AD-4DAB-910C-32A1378F1BF5}" dt="2023-12-05T17:50:07.060" v="134" actId="14100"/>
        <pc:sldMkLst>
          <pc:docMk/>
          <pc:sldMk cId="2879526850" sldId="257"/>
        </pc:sldMkLst>
        <pc:picChg chg="add mod">
          <ac:chgData name="Maria del Mar Bohórquez Granados" userId="78e1c698-0529-4d72-9c36-16698e23bcf7" providerId="ADAL" clId="{A0BBF0BF-A3AD-4DAB-910C-32A1378F1BF5}" dt="2023-12-05T17:50:07.060" v="134" actId="14100"/>
          <ac:picMkLst>
            <pc:docMk/>
            <pc:sldMk cId="2879526850" sldId="257"/>
            <ac:picMk id="2" creationId="{2EF3B56E-8597-44FF-B01C-9C6C605BAA52}"/>
          </ac:picMkLst>
        </pc:picChg>
        <pc:picChg chg="del">
          <ac:chgData name="Maria del Mar Bohórquez Granados" userId="78e1c698-0529-4d72-9c36-16698e23bcf7" providerId="ADAL" clId="{A0BBF0BF-A3AD-4DAB-910C-32A1378F1BF5}" dt="2023-12-05T17:49:52.400" v="130" actId="478"/>
          <ac:picMkLst>
            <pc:docMk/>
            <pc:sldMk cId="2879526850" sldId="257"/>
            <ac:picMk id="3" creationId="{13045668-22DE-44BD-93E8-B0E14836816B}"/>
          </ac:picMkLst>
        </pc:picChg>
      </pc:sldChg>
      <pc:sldChg chg="addSp delSp modSp">
        <pc:chgData name="Maria del Mar Bohórquez Granados" userId="78e1c698-0529-4d72-9c36-16698e23bcf7" providerId="ADAL" clId="{A0BBF0BF-A3AD-4DAB-910C-32A1378F1BF5}" dt="2023-12-05T17:51:45.389" v="135" actId="1076"/>
        <pc:sldMkLst>
          <pc:docMk/>
          <pc:sldMk cId="3044028051" sldId="261"/>
        </pc:sldMkLst>
        <pc:picChg chg="add mod">
          <ac:chgData name="Maria del Mar Bohórquez Granados" userId="78e1c698-0529-4d72-9c36-16698e23bcf7" providerId="ADAL" clId="{A0BBF0BF-A3AD-4DAB-910C-32A1378F1BF5}" dt="2023-12-05T17:37:19.559" v="40" actId="1076"/>
          <ac:picMkLst>
            <pc:docMk/>
            <pc:sldMk cId="3044028051" sldId="261"/>
            <ac:picMk id="2" creationId="{57E679DE-3F0C-4121-88C3-C181B922E8B0}"/>
          </ac:picMkLst>
        </pc:picChg>
        <pc:picChg chg="del">
          <ac:chgData name="Maria del Mar Bohórquez Granados" userId="78e1c698-0529-4d72-9c36-16698e23bcf7" providerId="ADAL" clId="{A0BBF0BF-A3AD-4DAB-910C-32A1378F1BF5}" dt="2023-12-05T17:37:12.439" v="38" actId="478"/>
          <ac:picMkLst>
            <pc:docMk/>
            <pc:sldMk cId="3044028051" sldId="261"/>
            <ac:picMk id="3" creationId="{5B512457-3829-487C-B042-B685211CF249}"/>
          </ac:picMkLst>
        </pc:picChg>
        <pc:picChg chg="del">
          <ac:chgData name="Maria del Mar Bohórquez Granados" userId="78e1c698-0529-4d72-9c36-16698e23bcf7" providerId="ADAL" clId="{A0BBF0BF-A3AD-4DAB-910C-32A1378F1BF5}" dt="2023-12-05T17:37:41.223" v="44" actId="478"/>
          <ac:picMkLst>
            <pc:docMk/>
            <pc:sldMk cId="3044028051" sldId="261"/>
            <ac:picMk id="4" creationId="{8BE8BC41-66AD-4AE9-B587-ADA769B9FBFB}"/>
          </ac:picMkLst>
        </pc:picChg>
        <pc:picChg chg="del">
          <ac:chgData name="Maria del Mar Bohórquez Granados" userId="78e1c698-0529-4d72-9c36-16698e23bcf7" providerId="ADAL" clId="{A0BBF0BF-A3AD-4DAB-910C-32A1378F1BF5}" dt="2023-12-05T17:37:21.656" v="41" actId="478"/>
          <ac:picMkLst>
            <pc:docMk/>
            <pc:sldMk cId="3044028051" sldId="261"/>
            <ac:picMk id="5" creationId="{B5DDF181-8869-4A6F-9D35-ED0A31188EB2}"/>
          </ac:picMkLst>
        </pc:picChg>
        <pc:picChg chg="add mod">
          <ac:chgData name="Maria del Mar Bohórquez Granados" userId="78e1c698-0529-4d72-9c36-16698e23bcf7" providerId="ADAL" clId="{A0BBF0BF-A3AD-4DAB-910C-32A1378F1BF5}" dt="2023-12-05T17:51:45.389" v="135" actId="1076"/>
          <ac:picMkLst>
            <pc:docMk/>
            <pc:sldMk cId="3044028051" sldId="261"/>
            <ac:picMk id="6" creationId="{9A997DCE-AF84-4EB6-A448-0BEDD88F19D9}"/>
          </ac:picMkLst>
        </pc:picChg>
      </pc:sldChg>
      <pc:sldChg chg="addSp delSp modSp mod">
        <pc:chgData name="Maria del Mar Bohórquez Granados" userId="78e1c698-0529-4d72-9c36-16698e23bcf7" providerId="ADAL" clId="{A0BBF0BF-A3AD-4DAB-910C-32A1378F1BF5}" dt="2023-12-05T17:38:26.686" v="49" actId="478"/>
        <pc:sldMkLst>
          <pc:docMk/>
          <pc:sldMk cId="1028366826" sldId="262"/>
        </pc:sldMkLst>
        <pc:spChg chg="mod">
          <ac:chgData name="Maria del Mar Bohórquez Granados" userId="78e1c698-0529-4d72-9c36-16698e23bcf7" providerId="ADAL" clId="{A0BBF0BF-A3AD-4DAB-910C-32A1378F1BF5}" dt="2023-12-05T17:09:42.354" v="37" actId="1038"/>
          <ac:spMkLst>
            <pc:docMk/>
            <pc:sldMk cId="1028366826" sldId="262"/>
            <ac:spMk id="7" creationId="{256F0EB9-DB93-4DC8-8602-D5C22D0EB712}"/>
          </ac:spMkLst>
        </pc:spChg>
        <pc:spChg chg="add mod">
          <ac:chgData name="Maria del Mar Bohórquez Granados" userId="78e1c698-0529-4d72-9c36-16698e23bcf7" providerId="ADAL" clId="{A0BBF0BF-A3AD-4DAB-910C-32A1378F1BF5}" dt="2023-12-05T17:09:32.764" v="32" actId="255"/>
          <ac:spMkLst>
            <pc:docMk/>
            <pc:sldMk cId="1028366826" sldId="262"/>
            <ac:spMk id="9" creationId="{4F4F2D7D-AAF9-40EE-8D06-21BED8096333}"/>
          </ac:spMkLst>
        </pc:spChg>
        <pc:graphicFrameChg chg="add del">
          <ac:chgData name="Maria del Mar Bohórquez Granados" userId="78e1c698-0529-4d72-9c36-16698e23bcf7" providerId="ADAL" clId="{A0BBF0BF-A3AD-4DAB-910C-32A1378F1BF5}" dt="2023-12-05T17:07:38.465" v="14" actId="478"/>
          <ac:graphicFrameMkLst>
            <pc:docMk/>
            <pc:sldMk cId="1028366826" sldId="262"/>
            <ac:graphicFrameMk id="10" creationId="{E671D736-031E-4B14-815E-B3A6774AF58E}"/>
          </ac:graphicFrameMkLst>
        </pc:graphicFrameChg>
        <pc:picChg chg="add del mod ord">
          <ac:chgData name="Maria del Mar Bohórquez Granados" userId="78e1c698-0529-4d72-9c36-16698e23bcf7" providerId="ADAL" clId="{A0BBF0BF-A3AD-4DAB-910C-32A1378F1BF5}" dt="2023-12-05T17:37:49.398" v="45" actId="478"/>
          <ac:picMkLst>
            <pc:docMk/>
            <pc:sldMk cId="1028366826" sldId="262"/>
            <ac:picMk id="2" creationId="{3B66885A-63F9-494C-BE66-81886D07B6E6}"/>
          </ac:picMkLst>
        </pc:picChg>
        <pc:picChg chg="del">
          <ac:chgData name="Maria del Mar Bohórquez Granados" userId="78e1c698-0529-4d72-9c36-16698e23bcf7" providerId="ADAL" clId="{A0BBF0BF-A3AD-4DAB-910C-32A1378F1BF5}" dt="2023-12-05T17:38:26.686" v="49" actId="478"/>
          <ac:picMkLst>
            <pc:docMk/>
            <pc:sldMk cId="1028366826" sldId="262"/>
            <ac:picMk id="3" creationId="{F27DD0E2-94BA-49E9-8E21-0E093D8AB381}"/>
          </ac:picMkLst>
        </pc:picChg>
        <pc:picChg chg="add mod">
          <ac:chgData name="Maria del Mar Bohórquez Granados" userId="78e1c698-0529-4d72-9c36-16698e23bcf7" providerId="ADAL" clId="{A0BBF0BF-A3AD-4DAB-910C-32A1378F1BF5}" dt="2023-12-05T17:38:20.878" v="48" actId="1076"/>
          <ac:picMkLst>
            <pc:docMk/>
            <pc:sldMk cId="1028366826" sldId="262"/>
            <ac:picMk id="4" creationId="{E55CCA1A-1D00-4789-831A-D20EF11C353C}"/>
          </ac:picMkLst>
        </pc:picChg>
        <pc:picChg chg="del mod">
          <ac:chgData name="Maria del Mar Bohórquez Granados" userId="78e1c698-0529-4d72-9c36-16698e23bcf7" providerId="ADAL" clId="{A0BBF0BF-A3AD-4DAB-910C-32A1378F1BF5}" dt="2023-12-05T17:05:11.059" v="2" actId="478"/>
          <ac:picMkLst>
            <pc:docMk/>
            <pc:sldMk cId="1028366826" sldId="262"/>
            <ac:picMk id="6" creationId="{5F858CD9-5773-4D49-A2FC-62C33ACE8FF6}"/>
          </ac:picMkLst>
        </pc:picChg>
        <pc:picChg chg="del">
          <ac:chgData name="Maria del Mar Bohórquez Granados" userId="78e1c698-0529-4d72-9c36-16698e23bcf7" providerId="ADAL" clId="{A0BBF0BF-A3AD-4DAB-910C-32A1378F1BF5}" dt="2023-12-05T17:07:29.591" v="10" actId="478"/>
          <ac:picMkLst>
            <pc:docMk/>
            <pc:sldMk cId="1028366826" sldId="262"/>
            <ac:picMk id="8" creationId="{09321958-650E-4798-96F1-7326B102D853}"/>
          </ac:picMkLst>
        </pc:picChg>
      </pc:sldChg>
      <pc:sldChg chg="addSp delSp modSp">
        <pc:chgData name="Maria del Mar Bohórquez Granados" userId="78e1c698-0529-4d72-9c36-16698e23bcf7" providerId="ADAL" clId="{A0BBF0BF-A3AD-4DAB-910C-32A1378F1BF5}" dt="2023-12-05T17:39:20.327" v="57" actId="478"/>
        <pc:sldMkLst>
          <pc:docMk/>
          <pc:sldMk cId="3126665912" sldId="264"/>
        </pc:sldMkLst>
        <pc:picChg chg="del">
          <ac:chgData name="Maria del Mar Bohórquez Granados" userId="78e1c698-0529-4d72-9c36-16698e23bcf7" providerId="ADAL" clId="{A0BBF0BF-A3AD-4DAB-910C-32A1378F1BF5}" dt="2023-12-05T17:38:36.530" v="50" actId="478"/>
          <ac:picMkLst>
            <pc:docMk/>
            <pc:sldMk cId="3126665912" sldId="264"/>
            <ac:picMk id="2" creationId="{37869CB6-993C-4291-AC09-75333FD28903}"/>
          </ac:picMkLst>
        </pc:picChg>
        <pc:picChg chg="del">
          <ac:chgData name="Maria del Mar Bohórquez Granados" userId="78e1c698-0529-4d72-9c36-16698e23bcf7" providerId="ADAL" clId="{A0BBF0BF-A3AD-4DAB-910C-32A1378F1BF5}" dt="2023-12-05T17:38:57.247" v="53" actId="478"/>
          <ac:picMkLst>
            <pc:docMk/>
            <pc:sldMk cId="3126665912" sldId="264"/>
            <ac:picMk id="3" creationId="{758050C4-5FAE-45AE-9C1C-C9785DF866C6}"/>
          </ac:picMkLst>
        </pc:picChg>
        <pc:picChg chg="del">
          <ac:chgData name="Maria del Mar Bohórquez Granados" userId="78e1c698-0529-4d72-9c36-16698e23bcf7" providerId="ADAL" clId="{A0BBF0BF-A3AD-4DAB-910C-32A1378F1BF5}" dt="2023-12-05T17:39:20.327" v="57" actId="478"/>
          <ac:picMkLst>
            <pc:docMk/>
            <pc:sldMk cId="3126665912" sldId="264"/>
            <ac:picMk id="4" creationId="{49E8EB53-560E-41D5-8E10-65725A58C1C5}"/>
          </ac:picMkLst>
        </pc:picChg>
        <pc:picChg chg="add mod">
          <ac:chgData name="Maria del Mar Bohórquez Granados" userId="78e1c698-0529-4d72-9c36-16698e23bcf7" providerId="ADAL" clId="{A0BBF0BF-A3AD-4DAB-910C-32A1378F1BF5}" dt="2023-12-05T17:38:53.375" v="52" actId="1076"/>
          <ac:picMkLst>
            <pc:docMk/>
            <pc:sldMk cId="3126665912" sldId="264"/>
            <ac:picMk id="5" creationId="{E5B6C691-2700-4CDA-B555-00C97FDC4D2E}"/>
          </ac:picMkLst>
        </pc:picChg>
        <pc:picChg chg="add mod">
          <ac:chgData name="Maria del Mar Bohórquez Granados" userId="78e1c698-0529-4d72-9c36-16698e23bcf7" providerId="ADAL" clId="{A0BBF0BF-A3AD-4DAB-910C-32A1378F1BF5}" dt="2023-12-05T17:39:17.603" v="56" actId="1076"/>
          <ac:picMkLst>
            <pc:docMk/>
            <pc:sldMk cId="3126665912" sldId="264"/>
            <ac:picMk id="6" creationId="{11AC8ADC-97A8-4F5F-88D0-E54812F2BAF8}"/>
          </ac:picMkLst>
        </pc:picChg>
      </pc:sldChg>
      <pc:sldChg chg="addSp delSp modSp">
        <pc:chgData name="Maria del Mar Bohórquez Granados" userId="78e1c698-0529-4d72-9c36-16698e23bcf7" providerId="ADAL" clId="{A0BBF0BF-A3AD-4DAB-910C-32A1378F1BF5}" dt="2023-12-05T17:53:58.307" v="136" actId="1076"/>
        <pc:sldMkLst>
          <pc:docMk/>
          <pc:sldMk cId="894097661" sldId="265"/>
        </pc:sldMkLst>
        <pc:picChg chg="add mod">
          <ac:chgData name="Maria del Mar Bohórquez Granados" userId="78e1c698-0529-4d72-9c36-16698e23bcf7" providerId="ADAL" clId="{A0BBF0BF-A3AD-4DAB-910C-32A1378F1BF5}" dt="2023-12-05T17:39:54.229" v="60" actId="1076"/>
          <ac:picMkLst>
            <pc:docMk/>
            <pc:sldMk cId="894097661" sldId="265"/>
            <ac:picMk id="2" creationId="{9AAA85AB-04B0-4459-B8FE-FBBBD28A17CC}"/>
          </ac:picMkLst>
        </pc:picChg>
        <pc:picChg chg="del">
          <ac:chgData name="Maria del Mar Bohórquez Granados" userId="78e1c698-0529-4d72-9c36-16698e23bcf7" providerId="ADAL" clId="{A0BBF0BF-A3AD-4DAB-910C-32A1378F1BF5}" dt="2023-12-05T17:39:38.272" v="58" actId="478"/>
          <ac:picMkLst>
            <pc:docMk/>
            <pc:sldMk cId="894097661" sldId="265"/>
            <ac:picMk id="3" creationId="{EBF3B4CA-E2EE-48A0-81D8-73531A3428A2}"/>
          </ac:picMkLst>
        </pc:picChg>
        <pc:picChg chg="del">
          <ac:chgData name="Maria del Mar Bohórquez Granados" userId="78e1c698-0529-4d72-9c36-16698e23bcf7" providerId="ADAL" clId="{A0BBF0BF-A3AD-4DAB-910C-32A1378F1BF5}" dt="2023-12-05T17:39:56.756" v="61" actId="478"/>
          <ac:picMkLst>
            <pc:docMk/>
            <pc:sldMk cId="894097661" sldId="265"/>
            <ac:picMk id="4" creationId="{08FFCAE1-D3F3-4FC9-B64E-9530324D4478}"/>
          </ac:picMkLst>
        </pc:picChg>
        <pc:picChg chg="del">
          <ac:chgData name="Maria del Mar Bohórquez Granados" userId="78e1c698-0529-4d72-9c36-16698e23bcf7" providerId="ADAL" clId="{A0BBF0BF-A3AD-4DAB-910C-32A1378F1BF5}" dt="2023-12-05T17:40:27.102" v="66" actId="478"/>
          <ac:picMkLst>
            <pc:docMk/>
            <pc:sldMk cId="894097661" sldId="265"/>
            <ac:picMk id="5" creationId="{2162D3FC-9B95-420D-AEEC-764A898C7582}"/>
          </ac:picMkLst>
        </pc:picChg>
        <pc:picChg chg="add del">
          <ac:chgData name="Maria del Mar Bohórquez Granados" userId="78e1c698-0529-4d72-9c36-16698e23bcf7" providerId="ADAL" clId="{A0BBF0BF-A3AD-4DAB-910C-32A1378F1BF5}" dt="2023-12-05T17:40:11.039" v="63" actId="478"/>
          <ac:picMkLst>
            <pc:docMk/>
            <pc:sldMk cId="894097661" sldId="265"/>
            <ac:picMk id="6" creationId="{6F81C26B-7201-43EF-9672-AD36E4348696}"/>
          </ac:picMkLst>
        </pc:picChg>
        <pc:picChg chg="add mod">
          <ac:chgData name="Maria del Mar Bohórquez Granados" userId="78e1c698-0529-4d72-9c36-16698e23bcf7" providerId="ADAL" clId="{A0BBF0BF-A3AD-4DAB-910C-32A1378F1BF5}" dt="2023-12-05T17:53:58.307" v="136" actId="1076"/>
          <ac:picMkLst>
            <pc:docMk/>
            <pc:sldMk cId="894097661" sldId="265"/>
            <ac:picMk id="7" creationId="{1220ADEB-A1FE-407D-852F-10832038B2E0}"/>
          </ac:picMkLst>
        </pc:picChg>
      </pc:sldChg>
      <pc:sldChg chg="addSp delSp modSp">
        <pc:chgData name="Maria del Mar Bohórquez Granados" userId="78e1c698-0529-4d72-9c36-16698e23bcf7" providerId="ADAL" clId="{A0BBF0BF-A3AD-4DAB-910C-32A1378F1BF5}" dt="2023-12-05T17:42:06.913" v="78" actId="478"/>
        <pc:sldMkLst>
          <pc:docMk/>
          <pc:sldMk cId="1270299434" sldId="266"/>
        </pc:sldMkLst>
        <pc:picChg chg="del">
          <ac:chgData name="Maria del Mar Bohórquez Granados" userId="78e1c698-0529-4d72-9c36-16698e23bcf7" providerId="ADAL" clId="{A0BBF0BF-A3AD-4DAB-910C-32A1378F1BF5}" dt="2023-12-05T17:41:11.927" v="72" actId="478"/>
          <ac:picMkLst>
            <pc:docMk/>
            <pc:sldMk cId="1270299434" sldId="266"/>
            <ac:picMk id="2" creationId="{291FDE1A-D399-4AC1-A50F-2D86BCEA867A}"/>
          </ac:picMkLst>
        </pc:picChg>
        <pc:picChg chg="add mod">
          <ac:chgData name="Maria del Mar Bohórquez Granados" userId="78e1c698-0529-4d72-9c36-16698e23bcf7" providerId="ADAL" clId="{A0BBF0BF-A3AD-4DAB-910C-32A1378F1BF5}" dt="2023-12-05T17:41:31.884" v="74" actId="1076"/>
          <ac:picMkLst>
            <pc:docMk/>
            <pc:sldMk cId="1270299434" sldId="266"/>
            <ac:picMk id="3" creationId="{755E66AF-2884-4CF7-B36A-7B917BC92315}"/>
          </ac:picMkLst>
        </pc:picChg>
        <pc:picChg chg="add mod">
          <ac:chgData name="Maria del Mar Bohórquez Granados" userId="78e1c698-0529-4d72-9c36-16698e23bcf7" providerId="ADAL" clId="{A0BBF0BF-A3AD-4DAB-910C-32A1378F1BF5}" dt="2023-12-05T17:42:02.306" v="77" actId="1076"/>
          <ac:picMkLst>
            <pc:docMk/>
            <pc:sldMk cId="1270299434" sldId="266"/>
            <ac:picMk id="4" creationId="{8B2043CC-1443-46FE-8277-1C374EEA677E}"/>
          </ac:picMkLst>
        </pc:picChg>
        <pc:picChg chg="del">
          <ac:chgData name="Maria del Mar Bohórquez Granados" userId="78e1c698-0529-4d72-9c36-16698e23bcf7" providerId="ADAL" clId="{A0BBF0BF-A3AD-4DAB-910C-32A1378F1BF5}" dt="2023-12-05T17:41:36.836" v="75" actId="478"/>
          <ac:picMkLst>
            <pc:docMk/>
            <pc:sldMk cId="1270299434" sldId="266"/>
            <ac:picMk id="5" creationId="{2A16B41C-3E43-8BE5-FE3F-CEC7F14BAA08}"/>
          </ac:picMkLst>
        </pc:picChg>
        <pc:picChg chg="del">
          <ac:chgData name="Maria del Mar Bohórquez Granados" userId="78e1c698-0529-4d72-9c36-16698e23bcf7" providerId="ADAL" clId="{A0BBF0BF-A3AD-4DAB-910C-32A1378F1BF5}" dt="2023-12-05T17:42:06.913" v="78" actId="478"/>
          <ac:picMkLst>
            <pc:docMk/>
            <pc:sldMk cId="1270299434" sldId="266"/>
            <ac:picMk id="7" creationId="{7B1240BB-07BE-4F27-BB66-8714ECCC192B}"/>
          </ac:picMkLst>
        </pc:picChg>
      </pc:sldChg>
      <pc:sldChg chg="addSp delSp modSp">
        <pc:chgData name="Maria del Mar Bohórquez Granados" userId="78e1c698-0529-4d72-9c36-16698e23bcf7" providerId="ADAL" clId="{A0BBF0BF-A3AD-4DAB-910C-32A1378F1BF5}" dt="2023-12-05T17:43:15.812" v="87" actId="478"/>
        <pc:sldMkLst>
          <pc:docMk/>
          <pc:sldMk cId="1091005233" sldId="267"/>
        </pc:sldMkLst>
        <pc:spChg chg="add del">
          <ac:chgData name="Maria del Mar Bohórquez Granados" userId="78e1c698-0529-4d72-9c36-16698e23bcf7" providerId="ADAL" clId="{A0BBF0BF-A3AD-4DAB-910C-32A1378F1BF5}" dt="2023-12-05T17:42:35.277" v="81"/>
          <ac:spMkLst>
            <pc:docMk/>
            <pc:sldMk cId="1091005233" sldId="267"/>
            <ac:spMk id="3" creationId="{C65121C5-B2F0-43FE-BF3B-B3C4E0219CE0}"/>
          </ac:spMkLst>
        </pc:spChg>
        <pc:picChg chg="del">
          <ac:chgData name="Maria del Mar Bohórquez Granados" userId="78e1c698-0529-4d72-9c36-16698e23bcf7" providerId="ADAL" clId="{A0BBF0BF-A3AD-4DAB-910C-32A1378F1BF5}" dt="2023-12-05T17:42:22.388" v="79" actId="478"/>
          <ac:picMkLst>
            <pc:docMk/>
            <pc:sldMk cId="1091005233" sldId="267"/>
            <ac:picMk id="2" creationId="{80E514E6-4ABD-45AE-A9ED-191C9E2E3376}"/>
          </ac:picMkLst>
        </pc:picChg>
        <pc:picChg chg="add mod">
          <ac:chgData name="Maria del Mar Bohórquez Granados" userId="78e1c698-0529-4d72-9c36-16698e23bcf7" providerId="ADAL" clId="{A0BBF0BF-A3AD-4DAB-910C-32A1378F1BF5}" dt="2023-12-05T17:42:42.190" v="83" actId="1076"/>
          <ac:picMkLst>
            <pc:docMk/>
            <pc:sldMk cId="1091005233" sldId="267"/>
            <ac:picMk id="4" creationId="{C1F306E4-5676-47D9-A9E6-2471EF7C6BF8}"/>
          </ac:picMkLst>
        </pc:picChg>
        <pc:picChg chg="del">
          <ac:chgData name="Maria del Mar Bohórquez Granados" userId="78e1c698-0529-4d72-9c36-16698e23bcf7" providerId="ADAL" clId="{A0BBF0BF-A3AD-4DAB-910C-32A1378F1BF5}" dt="2023-12-05T17:42:45.456" v="84" actId="478"/>
          <ac:picMkLst>
            <pc:docMk/>
            <pc:sldMk cId="1091005233" sldId="267"/>
            <ac:picMk id="5" creationId="{E4D6E93C-56BE-AFA0-3711-1E9C9CFF723C}"/>
          </ac:picMkLst>
        </pc:picChg>
        <pc:picChg chg="del">
          <ac:chgData name="Maria del Mar Bohórquez Granados" userId="78e1c698-0529-4d72-9c36-16698e23bcf7" providerId="ADAL" clId="{A0BBF0BF-A3AD-4DAB-910C-32A1378F1BF5}" dt="2023-12-05T17:43:15.812" v="87" actId="478"/>
          <ac:picMkLst>
            <pc:docMk/>
            <pc:sldMk cId="1091005233" sldId="267"/>
            <ac:picMk id="6" creationId="{2C8FB91D-4B27-4DF6-8E1C-340C0D61F81A}"/>
          </ac:picMkLst>
        </pc:picChg>
        <pc:picChg chg="add mod">
          <ac:chgData name="Maria del Mar Bohórquez Granados" userId="78e1c698-0529-4d72-9c36-16698e23bcf7" providerId="ADAL" clId="{A0BBF0BF-A3AD-4DAB-910C-32A1378F1BF5}" dt="2023-12-05T17:43:09.958" v="86" actId="1076"/>
          <ac:picMkLst>
            <pc:docMk/>
            <pc:sldMk cId="1091005233" sldId="267"/>
            <ac:picMk id="7" creationId="{4F717F91-D3C3-4ADC-A796-604E2B821C23}"/>
          </ac:picMkLst>
        </pc:picChg>
      </pc:sldChg>
      <pc:sldChg chg="addSp delSp modSp">
        <pc:chgData name="Maria del Mar Bohórquez Granados" userId="78e1c698-0529-4d72-9c36-16698e23bcf7" providerId="ADAL" clId="{A0BBF0BF-A3AD-4DAB-910C-32A1378F1BF5}" dt="2023-12-05T17:57:42.682" v="143" actId="1076"/>
        <pc:sldMkLst>
          <pc:docMk/>
          <pc:sldMk cId="2473297425" sldId="268"/>
        </pc:sldMkLst>
        <pc:picChg chg="del">
          <ac:chgData name="Maria del Mar Bohórquez Granados" userId="78e1c698-0529-4d72-9c36-16698e23bcf7" providerId="ADAL" clId="{A0BBF0BF-A3AD-4DAB-910C-32A1378F1BF5}" dt="2023-12-05T17:43:24.559" v="88" actId="478"/>
          <ac:picMkLst>
            <pc:docMk/>
            <pc:sldMk cId="2473297425" sldId="268"/>
            <ac:picMk id="2" creationId="{C1E6F334-923D-4BF3-866A-22B770262E8D}"/>
          </ac:picMkLst>
        </pc:picChg>
        <pc:picChg chg="add del mod">
          <ac:chgData name="Maria del Mar Bohórquez Granados" userId="78e1c698-0529-4d72-9c36-16698e23bcf7" providerId="ADAL" clId="{A0BBF0BF-A3AD-4DAB-910C-32A1378F1BF5}" dt="2023-12-05T17:57:13.735" v="140" actId="478"/>
          <ac:picMkLst>
            <pc:docMk/>
            <pc:sldMk cId="2473297425" sldId="268"/>
            <ac:picMk id="3" creationId="{5E9F259E-6621-40F3-BB92-EFBE36FA7FBE}"/>
          </ac:picMkLst>
        </pc:picChg>
        <pc:picChg chg="add del mod">
          <ac:chgData name="Maria del Mar Bohórquez Granados" userId="78e1c698-0529-4d72-9c36-16698e23bcf7" providerId="ADAL" clId="{A0BBF0BF-A3AD-4DAB-910C-32A1378F1BF5}" dt="2023-12-05T17:56:54.786" v="137" actId="478"/>
          <ac:picMkLst>
            <pc:docMk/>
            <pc:sldMk cId="2473297425" sldId="268"/>
            <ac:picMk id="4" creationId="{19E1DAD2-290F-43C9-AA36-2EC0E3CB33EB}"/>
          </ac:picMkLst>
        </pc:picChg>
        <pc:picChg chg="del">
          <ac:chgData name="Maria del Mar Bohórquez Granados" userId="78e1c698-0529-4d72-9c36-16698e23bcf7" providerId="ADAL" clId="{A0BBF0BF-A3AD-4DAB-910C-32A1378F1BF5}" dt="2023-12-05T17:43:50.084" v="91" actId="478"/>
          <ac:picMkLst>
            <pc:docMk/>
            <pc:sldMk cId="2473297425" sldId="268"/>
            <ac:picMk id="5" creationId="{CEEEDC02-963D-7912-B832-7ADF624DB2FA}"/>
          </ac:picMkLst>
        </pc:picChg>
        <pc:picChg chg="del">
          <ac:chgData name="Maria del Mar Bohórquez Granados" userId="78e1c698-0529-4d72-9c36-16698e23bcf7" providerId="ADAL" clId="{A0BBF0BF-A3AD-4DAB-910C-32A1378F1BF5}" dt="2023-12-05T17:44:10.314" v="94" actId="478"/>
          <ac:picMkLst>
            <pc:docMk/>
            <pc:sldMk cId="2473297425" sldId="268"/>
            <ac:picMk id="7" creationId="{97018F6F-6EA5-4624-8942-CB6FD0C87952}"/>
          </ac:picMkLst>
        </pc:picChg>
        <pc:picChg chg="add mod">
          <ac:chgData name="Maria del Mar Bohórquez Granados" userId="78e1c698-0529-4d72-9c36-16698e23bcf7" providerId="ADAL" clId="{A0BBF0BF-A3AD-4DAB-910C-32A1378F1BF5}" dt="2023-12-05T17:57:42.682" v="143" actId="1076"/>
          <ac:picMkLst>
            <pc:docMk/>
            <pc:sldMk cId="2473297425" sldId="268"/>
            <ac:picMk id="8" creationId="{0B00A8F2-BAE3-4E74-A222-24A956BA6A35}"/>
          </ac:picMkLst>
        </pc:picChg>
        <pc:picChg chg="add mod">
          <ac:chgData name="Maria del Mar Bohórquez Granados" userId="78e1c698-0529-4d72-9c36-16698e23bcf7" providerId="ADAL" clId="{A0BBF0BF-A3AD-4DAB-910C-32A1378F1BF5}" dt="2023-12-05T17:57:34.644" v="142" actId="1076"/>
          <ac:picMkLst>
            <pc:docMk/>
            <pc:sldMk cId="2473297425" sldId="268"/>
            <ac:picMk id="9" creationId="{C2D54FDA-BAC2-4620-A3BA-607656504CBC}"/>
          </ac:picMkLst>
        </pc:picChg>
      </pc:sldChg>
      <pc:sldChg chg="addSp delSp modSp">
        <pc:chgData name="Maria del Mar Bohórquez Granados" userId="78e1c698-0529-4d72-9c36-16698e23bcf7" providerId="ADAL" clId="{A0BBF0BF-A3AD-4DAB-910C-32A1378F1BF5}" dt="2023-12-05T17:44:49.555" v="101" actId="478"/>
        <pc:sldMkLst>
          <pc:docMk/>
          <pc:sldMk cId="4027173553" sldId="269"/>
        </pc:sldMkLst>
        <pc:picChg chg="del">
          <ac:chgData name="Maria del Mar Bohórquez Granados" userId="78e1c698-0529-4d72-9c36-16698e23bcf7" providerId="ADAL" clId="{A0BBF0BF-A3AD-4DAB-910C-32A1378F1BF5}" dt="2023-12-05T17:44:15.330" v="95" actId="478"/>
          <ac:picMkLst>
            <pc:docMk/>
            <pc:sldMk cId="4027173553" sldId="269"/>
            <ac:picMk id="2" creationId="{DCF83F51-804D-40C0-956D-78983013D1D5}"/>
          </ac:picMkLst>
        </pc:picChg>
        <pc:picChg chg="add mod">
          <ac:chgData name="Maria del Mar Bohórquez Granados" userId="78e1c698-0529-4d72-9c36-16698e23bcf7" providerId="ADAL" clId="{A0BBF0BF-A3AD-4DAB-910C-32A1378F1BF5}" dt="2023-12-05T17:44:29.489" v="97" actId="1076"/>
          <ac:picMkLst>
            <pc:docMk/>
            <pc:sldMk cId="4027173553" sldId="269"/>
            <ac:picMk id="3" creationId="{36BFD7B4-E600-4F5F-9412-E4059100B9AA}"/>
          </ac:picMkLst>
        </pc:picChg>
        <pc:picChg chg="add mod">
          <ac:chgData name="Maria del Mar Bohórquez Granados" userId="78e1c698-0529-4d72-9c36-16698e23bcf7" providerId="ADAL" clId="{A0BBF0BF-A3AD-4DAB-910C-32A1378F1BF5}" dt="2023-12-05T17:44:45.332" v="100" actId="1076"/>
          <ac:picMkLst>
            <pc:docMk/>
            <pc:sldMk cId="4027173553" sldId="269"/>
            <ac:picMk id="4" creationId="{EAF525C5-DDF6-464C-B5EC-8C72439B2DC9}"/>
          </ac:picMkLst>
        </pc:picChg>
        <pc:picChg chg="del">
          <ac:chgData name="Maria del Mar Bohórquez Granados" userId="78e1c698-0529-4d72-9c36-16698e23bcf7" providerId="ADAL" clId="{A0BBF0BF-A3AD-4DAB-910C-32A1378F1BF5}" dt="2023-12-05T17:44:31.213" v="98" actId="478"/>
          <ac:picMkLst>
            <pc:docMk/>
            <pc:sldMk cId="4027173553" sldId="269"/>
            <ac:picMk id="5" creationId="{3D5DA1E1-3BC6-5AA8-D4BE-B15050360502}"/>
          </ac:picMkLst>
        </pc:picChg>
        <pc:picChg chg="del">
          <ac:chgData name="Maria del Mar Bohórquez Granados" userId="78e1c698-0529-4d72-9c36-16698e23bcf7" providerId="ADAL" clId="{A0BBF0BF-A3AD-4DAB-910C-32A1378F1BF5}" dt="2023-12-05T17:44:49.555" v="101" actId="478"/>
          <ac:picMkLst>
            <pc:docMk/>
            <pc:sldMk cId="4027173553" sldId="269"/>
            <ac:picMk id="7" creationId="{EB4C4C4E-A330-4C67-BE12-4C87132CBC95}"/>
          </ac:picMkLst>
        </pc:picChg>
      </pc:sldChg>
      <pc:sldChg chg="addSp delSp modSp">
        <pc:chgData name="Maria del Mar Bohórquez Granados" userId="78e1c698-0529-4d72-9c36-16698e23bcf7" providerId="ADAL" clId="{A0BBF0BF-A3AD-4DAB-910C-32A1378F1BF5}" dt="2023-12-05T17:45:51.299" v="108" actId="478"/>
        <pc:sldMkLst>
          <pc:docMk/>
          <pc:sldMk cId="189539518" sldId="270"/>
        </pc:sldMkLst>
        <pc:picChg chg="del">
          <ac:chgData name="Maria del Mar Bohórquez Granados" userId="78e1c698-0529-4d72-9c36-16698e23bcf7" providerId="ADAL" clId="{A0BBF0BF-A3AD-4DAB-910C-32A1378F1BF5}" dt="2023-12-05T17:44:56.332" v="102" actId="478"/>
          <ac:picMkLst>
            <pc:docMk/>
            <pc:sldMk cId="189539518" sldId="270"/>
            <ac:picMk id="2" creationId="{963EE44D-69A0-450E-BE67-1D7CE0B1D84B}"/>
          </ac:picMkLst>
        </pc:picChg>
        <pc:picChg chg="add mod">
          <ac:chgData name="Maria del Mar Bohórquez Granados" userId="78e1c698-0529-4d72-9c36-16698e23bcf7" providerId="ADAL" clId="{A0BBF0BF-A3AD-4DAB-910C-32A1378F1BF5}" dt="2023-12-05T17:45:22.969" v="104" actId="1076"/>
          <ac:picMkLst>
            <pc:docMk/>
            <pc:sldMk cId="189539518" sldId="270"/>
            <ac:picMk id="3" creationId="{C2C2A3BF-C5FE-4980-8802-0F412CB078BE}"/>
          </ac:picMkLst>
        </pc:picChg>
        <pc:picChg chg="del">
          <ac:chgData name="Maria del Mar Bohórquez Granados" userId="78e1c698-0529-4d72-9c36-16698e23bcf7" providerId="ADAL" clId="{A0BBF0BF-A3AD-4DAB-910C-32A1378F1BF5}" dt="2023-12-05T17:45:51.299" v="108" actId="478"/>
          <ac:picMkLst>
            <pc:docMk/>
            <pc:sldMk cId="189539518" sldId="270"/>
            <ac:picMk id="4" creationId="{B9714509-B94B-49E2-BE73-2A9ED5D76472}"/>
          </ac:picMkLst>
        </pc:picChg>
        <pc:picChg chg="del">
          <ac:chgData name="Maria del Mar Bohórquez Granados" userId="78e1c698-0529-4d72-9c36-16698e23bcf7" providerId="ADAL" clId="{A0BBF0BF-A3AD-4DAB-910C-32A1378F1BF5}" dt="2023-12-05T17:45:28.257" v="105" actId="478"/>
          <ac:picMkLst>
            <pc:docMk/>
            <pc:sldMk cId="189539518" sldId="270"/>
            <ac:picMk id="5" creationId="{417B6475-A079-2355-E347-B10B1D70A9B6}"/>
          </ac:picMkLst>
        </pc:picChg>
        <pc:picChg chg="add mod">
          <ac:chgData name="Maria del Mar Bohórquez Granados" userId="78e1c698-0529-4d72-9c36-16698e23bcf7" providerId="ADAL" clId="{A0BBF0BF-A3AD-4DAB-910C-32A1378F1BF5}" dt="2023-12-05T17:45:43.900" v="107" actId="1076"/>
          <ac:picMkLst>
            <pc:docMk/>
            <pc:sldMk cId="189539518" sldId="270"/>
            <ac:picMk id="6" creationId="{5547C505-0578-4D4A-875D-59E1A1821657}"/>
          </ac:picMkLst>
        </pc:picChg>
      </pc:sldChg>
      <pc:sldChg chg="addSp delSp modSp">
        <pc:chgData name="Maria del Mar Bohórquez Granados" userId="78e1c698-0529-4d72-9c36-16698e23bcf7" providerId="ADAL" clId="{A0BBF0BF-A3AD-4DAB-910C-32A1378F1BF5}" dt="2023-12-05T17:41:02.870" v="71" actId="478"/>
        <pc:sldMkLst>
          <pc:docMk/>
          <pc:sldMk cId="2477139281" sldId="271"/>
        </pc:sldMkLst>
        <pc:picChg chg="del">
          <ac:chgData name="Maria del Mar Bohórquez Granados" userId="78e1c698-0529-4d72-9c36-16698e23bcf7" providerId="ADAL" clId="{A0BBF0BF-A3AD-4DAB-910C-32A1378F1BF5}" dt="2023-12-05T17:40:36.460" v="67" actId="478"/>
          <ac:picMkLst>
            <pc:docMk/>
            <pc:sldMk cId="2477139281" sldId="271"/>
            <ac:picMk id="2" creationId="{532AB9F9-8A58-4704-A716-8F12271292A9}"/>
          </ac:picMkLst>
        </pc:picChg>
        <pc:picChg chg="del">
          <ac:chgData name="Maria del Mar Bohórquez Granados" userId="78e1c698-0529-4d72-9c36-16698e23bcf7" providerId="ADAL" clId="{A0BBF0BF-A3AD-4DAB-910C-32A1378F1BF5}" dt="2023-12-05T17:41:02.870" v="71" actId="478"/>
          <ac:picMkLst>
            <pc:docMk/>
            <pc:sldMk cId="2477139281" sldId="271"/>
            <ac:picMk id="3" creationId="{A3BD0EC6-4F06-4281-AFAE-442158744F0D}"/>
          </ac:picMkLst>
        </pc:picChg>
        <pc:picChg chg="add mod">
          <ac:chgData name="Maria del Mar Bohórquez Granados" userId="78e1c698-0529-4d72-9c36-16698e23bcf7" providerId="ADAL" clId="{A0BBF0BF-A3AD-4DAB-910C-32A1378F1BF5}" dt="2023-12-05T17:41:00.414" v="70" actId="1076"/>
          <ac:picMkLst>
            <pc:docMk/>
            <pc:sldMk cId="2477139281" sldId="271"/>
            <ac:picMk id="4" creationId="{56EE691A-06EB-4BCC-ACEC-63794B4908A0}"/>
          </ac:picMkLst>
        </pc:picChg>
      </pc:sldChg>
      <pc:sldChg chg="addSp delSp modSp">
        <pc:chgData name="Maria del Mar Bohórquez Granados" userId="78e1c698-0529-4d72-9c36-16698e23bcf7" providerId="ADAL" clId="{A0BBF0BF-A3AD-4DAB-910C-32A1378F1BF5}" dt="2023-12-05T17:46:43.427" v="115" actId="478"/>
        <pc:sldMkLst>
          <pc:docMk/>
          <pc:sldMk cId="3218839481" sldId="272"/>
        </pc:sldMkLst>
        <pc:picChg chg="add mod">
          <ac:chgData name="Maria del Mar Bohórquez Granados" userId="78e1c698-0529-4d72-9c36-16698e23bcf7" providerId="ADAL" clId="{A0BBF0BF-A3AD-4DAB-910C-32A1378F1BF5}" dt="2023-12-05T17:46:15.268" v="111" actId="1076"/>
          <ac:picMkLst>
            <pc:docMk/>
            <pc:sldMk cId="3218839481" sldId="272"/>
            <ac:picMk id="2" creationId="{0496B8CA-0C54-4100-9DD0-691AEADD54C0}"/>
          </ac:picMkLst>
        </pc:picChg>
        <pc:picChg chg="add mod">
          <ac:chgData name="Maria del Mar Bohórquez Granados" userId="78e1c698-0529-4d72-9c36-16698e23bcf7" providerId="ADAL" clId="{A0BBF0BF-A3AD-4DAB-910C-32A1378F1BF5}" dt="2023-12-05T17:46:40.334" v="114" actId="1076"/>
          <ac:picMkLst>
            <pc:docMk/>
            <pc:sldMk cId="3218839481" sldId="272"/>
            <ac:picMk id="3" creationId="{231EA309-381A-4886-938D-445A0C53F7E1}"/>
          </ac:picMkLst>
        </pc:picChg>
        <pc:picChg chg="del">
          <ac:chgData name="Maria del Mar Bohórquez Granados" userId="78e1c698-0529-4d72-9c36-16698e23bcf7" providerId="ADAL" clId="{A0BBF0BF-A3AD-4DAB-910C-32A1378F1BF5}" dt="2023-12-05T17:46:43.427" v="115" actId="478"/>
          <ac:picMkLst>
            <pc:docMk/>
            <pc:sldMk cId="3218839481" sldId="272"/>
            <ac:picMk id="9" creationId="{2ABCF0F0-7703-40C1-A6FA-05E52E9B6EB0}"/>
          </ac:picMkLst>
        </pc:picChg>
      </pc:sldChg>
      <pc:sldChg chg="delSp modSp">
        <pc:chgData name="Maria del Mar Bohórquez Granados" userId="78e1c698-0529-4d72-9c36-16698e23bcf7" providerId="ADAL" clId="{A0BBF0BF-A3AD-4DAB-910C-32A1378F1BF5}" dt="2023-12-05T17:47:38.283" v="129" actId="478"/>
        <pc:sldMkLst>
          <pc:docMk/>
          <pc:sldMk cId="3155798019" sldId="280"/>
        </pc:sldMkLst>
        <pc:spChg chg="del mod">
          <ac:chgData name="Maria del Mar Bohórquez Granados" userId="78e1c698-0529-4d72-9c36-16698e23bcf7" providerId="ADAL" clId="{A0BBF0BF-A3AD-4DAB-910C-32A1378F1BF5}" dt="2023-12-05T17:46:49.245" v="118" actId="478"/>
          <ac:spMkLst>
            <pc:docMk/>
            <pc:sldMk cId="3155798019" sldId="280"/>
            <ac:spMk id="11" creationId="{AAE26D78-F7F4-68FE-1668-4BCA397ED11A}"/>
          </ac:spMkLst>
        </pc:spChg>
        <pc:spChg chg="mod">
          <ac:chgData name="Maria del Mar Bohórquez Granados" userId="78e1c698-0529-4d72-9c36-16698e23bcf7" providerId="ADAL" clId="{A0BBF0BF-A3AD-4DAB-910C-32A1378F1BF5}" dt="2023-12-05T17:47:34.114" v="127" actId="1076"/>
          <ac:spMkLst>
            <pc:docMk/>
            <pc:sldMk cId="3155798019" sldId="280"/>
            <ac:spMk id="12" creationId="{22CD3C6A-2050-E029-CEB5-68B51F82EAB8}"/>
          </ac:spMkLst>
        </pc:spChg>
        <pc:spChg chg="del">
          <ac:chgData name="Maria del Mar Bohórquez Granados" userId="78e1c698-0529-4d72-9c36-16698e23bcf7" providerId="ADAL" clId="{A0BBF0BF-A3AD-4DAB-910C-32A1378F1BF5}" dt="2023-12-05T17:46:50.917" v="119" actId="478"/>
          <ac:spMkLst>
            <pc:docMk/>
            <pc:sldMk cId="3155798019" sldId="280"/>
            <ac:spMk id="15" creationId="{00000000-0000-0000-0000-000000000000}"/>
          </ac:spMkLst>
        </pc:spChg>
        <pc:spChg chg="del mod">
          <ac:chgData name="Maria del Mar Bohórquez Granados" userId="78e1c698-0529-4d72-9c36-16698e23bcf7" providerId="ADAL" clId="{A0BBF0BF-A3AD-4DAB-910C-32A1378F1BF5}" dt="2023-12-05T17:47:10.684" v="122" actId="478"/>
          <ac:spMkLst>
            <pc:docMk/>
            <pc:sldMk cId="3155798019" sldId="280"/>
            <ac:spMk id="17" creationId="{00000000-0000-0000-0000-000000000000}"/>
          </ac:spMkLst>
        </pc:spChg>
        <pc:picChg chg="del">
          <ac:chgData name="Maria del Mar Bohórquez Granados" userId="78e1c698-0529-4d72-9c36-16698e23bcf7" providerId="ADAL" clId="{A0BBF0BF-A3AD-4DAB-910C-32A1378F1BF5}" dt="2023-12-05T17:46:46.841" v="116" actId="478"/>
          <ac:picMkLst>
            <pc:docMk/>
            <pc:sldMk cId="3155798019" sldId="280"/>
            <ac:picMk id="4" creationId="{5D1B274E-1C22-4846-A861-E550741E9082}"/>
          </ac:picMkLst>
        </pc:picChg>
        <pc:picChg chg="mod">
          <ac:chgData name="Maria del Mar Bohórquez Granados" userId="78e1c698-0529-4d72-9c36-16698e23bcf7" providerId="ADAL" clId="{A0BBF0BF-A3AD-4DAB-910C-32A1378F1BF5}" dt="2023-12-05T17:47:36.586" v="128" actId="1076"/>
          <ac:picMkLst>
            <pc:docMk/>
            <pc:sldMk cId="3155798019" sldId="280"/>
            <ac:picMk id="6" creationId="{97D389A9-F299-434B-8FB1-695C7DF1C69B}"/>
          </ac:picMkLst>
        </pc:picChg>
        <pc:picChg chg="del">
          <ac:chgData name="Maria del Mar Bohórquez Granados" userId="78e1c698-0529-4d72-9c36-16698e23bcf7" providerId="ADAL" clId="{A0BBF0BF-A3AD-4DAB-910C-32A1378F1BF5}" dt="2023-12-05T17:47:38.283" v="129" actId="478"/>
          <ac:picMkLst>
            <pc:docMk/>
            <pc:sldMk cId="3155798019" sldId="280"/>
            <ac:picMk id="9" creationId="{2ABCF0F0-7703-40C1-A6FA-05E52E9B6EB0}"/>
          </ac:picMkLst>
        </pc:picChg>
      </pc:sldChg>
    </pc:docChg>
  </pc:docChgLst>
  <pc:docChgLst>
    <pc:chgData name="Maria del Mar Bohórquez Granados" userId="78e1c698-0529-4d72-9c36-16698e23bcf7" providerId="ADAL" clId="{63706E18-43CF-4F68-B95A-917CF192D37A}"/>
    <pc:docChg chg="custSel modSld">
      <pc:chgData name="Maria del Mar Bohórquez Granados" userId="78e1c698-0529-4d72-9c36-16698e23bcf7" providerId="ADAL" clId="{63706E18-43CF-4F68-B95A-917CF192D37A}" dt="2023-12-05T10:24:06.879" v="2" actId="1076"/>
      <pc:docMkLst>
        <pc:docMk/>
      </pc:docMkLst>
      <pc:sldChg chg="addSp delSp modSp">
        <pc:chgData name="Maria del Mar Bohórquez Granados" userId="78e1c698-0529-4d72-9c36-16698e23bcf7" providerId="ADAL" clId="{63706E18-43CF-4F68-B95A-917CF192D37A}" dt="2023-12-05T10:24:06.879" v="2" actId="1076"/>
        <pc:sldMkLst>
          <pc:docMk/>
          <pc:sldMk cId="1028366826" sldId="262"/>
        </pc:sldMkLst>
        <pc:picChg chg="add mod">
          <ac:chgData name="Maria del Mar Bohórquez Granados" userId="78e1c698-0529-4d72-9c36-16698e23bcf7" providerId="ADAL" clId="{63706E18-43CF-4F68-B95A-917CF192D37A}" dt="2023-12-05T10:24:06.879" v="2" actId="1076"/>
          <ac:picMkLst>
            <pc:docMk/>
            <pc:sldMk cId="1028366826" sldId="262"/>
            <ac:picMk id="2" creationId="{CFC9631A-DB43-4120-A1B5-3AC74DC02E2F}"/>
          </ac:picMkLst>
        </pc:picChg>
        <pc:picChg chg="del">
          <ac:chgData name="Maria del Mar Bohórquez Granados" userId="78e1c698-0529-4d72-9c36-16698e23bcf7" providerId="ADAL" clId="{63706E18-43CF-4F68-B95A-917CF192D37A}" dt="2023-12-05T10:24:02.169" v="0" actId="478"/>
          <ac:picMkLst>
            <pc:docMk/>
            <pc:sldMk cId="1028366826" sldId="262"/>
            <ac:picMk id="4" creationId="{73982229-19DD-4A17-A792-01D14411BBC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6CFBA-8DAD-4586-99B2-5CD71EF6F730}" type="datetimeFigureOut">
              <a:rPr lang="es-ES" smtClean="0"/>
              <a:t>05/12/2023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A24BE-D377-4A68-829F-CCCAA289DA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6037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63F9C-BC92-4521-A0D8-2F417B0AFAB8}" type="datetimeFigureOut">
              <a:rPr lang="es-ES" smtClean="0"/>
              <a:t>05/12/2023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F06AE-7965-4DFB-9391-78FDD6889F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591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F06AE-7965-4DFB-9391-78FDD6889F6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281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solidFill>
          <a:schemeClr val="accent2">
            <a:lumMod val="60000"/>
            <a:lumOff val="4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6244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752238-2B08-4600-BF33-6A5667EA0380}" type="datetime1">
              <a:rPr lang="es-ES" smtClean="0"/>
              <a:t>05/12/2023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164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4000" y="1764244"/>
            <a:ext cx="11424000" cy="597957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800"/>
              </a:lnSpc>
              <a:defRPr sz="3200" b="1">
                <a:solidFill>
                  <a:srgbClr val="0059A2"/>
                </a:solidFill>
                <a:latin typeface="Arial"/>
                <a:cs typeface="Arial"/>
              </a:defRPr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4000" y="2353734"/>
            <a:ext cx="11424000" cy="69426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rgbClr val="50505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8" name="Marcador de posición de imagen 7"/>
          <p:cNvSpPr>
            <a:spLocks noGrp="1"/>
          </p:cNvSpPr>
          <p:nvPr>
            <p:ph type="pic" sz="quarter" idx="10"/>
          </p:nvPr>
        </p:nvSpPr>
        <p:spPr>
          <a:xfrm>
            <a:off x="384000" y="3096000"/>
            <a:ext cx="11424000" cy="3780000"/>
          </a:xfrm>
          <a:prstGeom prst="rect">
            <a:avLst/>
          </a:prstGeom>
          <a:solidFill>
            <a:schemeClr val="bg2"/>
          </a:solidFill>
        </p:spPr>
        <p:txBody>
          <a:bodyPr vert="horz"/>
          <a:lstStyle/>
          <a:p>
            <a:pPr lvl="0"/>
            <a:r>
              <a:rPr lang="es-ES_tradnl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1821349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0CC777-ED54-4581-BBBA-603C8EB99D46}" type="datetime1">
              <a:rPr lang="es-ES" smtClean="0"/>
              <a:t>05/12/2023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758387" y="6492875"/>
            <a:ext cx="328084" cy="365125"/>
          </a:xfrm>
          <a:prstGeom prst="rect">
            <a:avLst/>
          </a:prstGeom>
        </p:spPr>
        <p:txBody>
          <a:bodyPr/>
          <a:lstStyle/>
          <a:p>
            <a:fld id="{D47D0B27-3769-45B1-A282-D9E3703202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07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solidFill>
          <a:schemeClr val="accent2">
            <a:lumMod val="60000"/>
            <a:lumOff val="4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787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:\treball\Comu\Area d'Informacio\Eleccions\EleccionsRector2016\AF-1680x1050-portadapp-eleccions2016-5.jpg"/>
          <p:cNvPicPr>
            <a:picLocks noChangeAspect="1" noChangeArrowheads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9D72AED-0AFB-4E06-998D-9B7DB2BBF74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2" y="115876"/>
            <a:ext cx="1426127" cy="47062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86" y="115875"/>
            <a:ext cx="1853291" cy="55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5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1" r:id="rId5"/>
  </p:sldLayoutIdLst>
  <p:transition/>
  <p:hf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800" kern="1200">
          <a:solidFill>
            <a:schemeClr val="tx1"/>
          </a:solidFill>
          <a:latin typeface="Arail"/>
          <a:ea typeface="ＭＳ Ｐゴシック" pitchFamily="-65" charset="-128"/>
          <a:cs typeface="Arai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Arail" charset="0"/>
          <a:ea typeface="ＭＳ Ｐゴシック" pitchFamily="-65" charset="-128"/>
          <a:cs typeface="Arai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Arail" charset="0"/>
          <a:ea typeface="ＭＳ Ｐゴシック" pitchFamily="-65" charset="-128"/>
          <a:cs typeface="Arai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Arail" charset="0"/>
          <a:ea typeface="ＭＳ Ｐゴシック" pitchFamily="-65" charset="-128"/>
          <a:cs typeface="Arai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Arail" charset="0"/>
          <a:ea typeface="ＭＳ Ｐゴシック" pitchFamily="-65" charset="-128"/>
          <a:cs typeface="Arai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Arail" charset="0"/>
          <a:ea typeface="ＭＳ Ｐゴシック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Arail" charset="0"/>
          <a:ea typeface="ＭＳ Ｐゴシック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Arail" charset="0"/>
          <a:ea typeface="ＭＳ Ｐゴシック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Arail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750" y="-47109"/>
            <a:ext cx="12275750" cy="690510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621D9BA-1BE7-4038-A27B-10081E8D1C2A}"/>
              </a:ext>
            </a:extLst>
          </p:cNvPr>
          <p:cNvSpPr txBox="1"/>
          <p:nvPr/>
        </p:nvSpPr>
        <p:spPr>
          <a:xfrm>
            <a:off x="8257592" y="4772986"/>
            <a:ext cx="191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76939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AAA85AB-04B0-4459-B8FE-FBBBD28A1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59" y="845030"/>
            <a:ext cx="7802880" cy="17678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220ADEB-A1FE-407D-852F-10832038B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486" y="2337499"/>
            <a:ext cx="5749026" cy="43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97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6EE691A-06EB-4BCC-ACEC-63794B49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449" y="553194"/>
            <a:ext cx="10145101" cy="60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39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CuadroTexto"/>
          <p:cNvSpPr txBox="1"/>
          <p:nvPr/>
        </p:nvSpPr>
        <p:spPr>
          <a:xfrm>
            <a:off x="1784003" y="4661169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254061"/>
                </a:solidFill>
                <a:latin typeface="+mn-lt"/>
              </a:rPr>
              <a:t>Ponderació legal del PDI doctor permanent:</a:t>
            </a:r>
          </a:p>
          <a:p>
            <a:pPr algn="ctr"/>
            <a:r>
              <a:rPr lang="es-ES" b="1" dirty="0">
                <a:solidFill>
                  <a:srgbClr val="254061"/>
                </a:solidFill>
                <a:latin typeface="+mn-lt"/>
              </a:rPr>
              <a:t>51%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55E66AF-2884-4CF7-B36A-7B917BC92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190" y="854685"/>
            <a:ext cx="4579620" cy="19202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B2043CC-1443-46FE-8277-1C374EEA6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094" y="2896224"/>
            <a:ext cx="5614903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99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7 CuadroTexto"/>
          <p:cNvSpPr txBox="1"/>
          <p:nvPr/>
        </p:nvSpPr>
        <p:spPr>
          <a:xfrm>
            <a:off x="2277172" y="4501098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254061"/>
                </a:solidFill>
                <a:latin typeface="+mn-lt"/>
              </a:rPr>
              <a:t>Ponderació legal de </a:t>
            </a:r>
          </a:p>
          <a:p>
            <a:pPr algn="ctr"/>
            <a:r>
              <a:rPr lang="es-ES" dirty="0">
                <a:solidFill>
                  <a:srgbClr val="254061"/>
                </a:solidFill>
                <a:latin typeface="+mn-lt"/>
              </a:rPr>
              <a:t>l’altre PDI:</a:t>
            </a:r>
          </a:p>
          <a:p>
            <a:pPr algn="ctr"/>
            <a:r>
              <a:rPr lang="es-ES" b="1" dirty="0">
                <a:solidFill>
                  <a:srgbClr val="254061"/>
                </a:solidFill>
                <a:latin typeface="+mn-lt"/>
              </a:rPr>
              <a:t>9%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F306E4-5676-47D9-A9E6-2471EF7C6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0" y="692630"/>
            <a:ext cx="4495800" cy="19202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F717F91-D3C3-4ADC-A796-604E2B821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476" y="2739201"/>
            <a:ext cx="5377138" cy="35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5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CuadroTexto"/>
          <p:cNvSpPr txBox="1"/>
          <p:nvPr/>
        </p:nvSpPr>
        <p:spPr>
          <a:xfrm>
            <a:off x="2394140" y="4475024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254061"/>
                </a:solidFill>
                <a:latin typeface="+mn-lt"/>
              </a:rPr>
              <a:t>Ponderació legal de l’alumnat:</a:t>
            </a:r>
          </a:p>
          <a:p>
            <a:pPr algn="ctr"/>
            <a:r>
              <a:rPr lang="es-ES" b="1" dirty="0">
                <a:solidFill>
                  <a:srgbClr val="254061"/>
                </a:solidFill>
                <a:latin typeface="+mn-lt"/>
              </a:rPr>
              <a:t>30%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B00A8F2-BAE3-4E74-A222-24A956BA6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419" y="2773832"/>
            <a:ext cx="5517358" cy="368230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2D54FDA-BAC2-4620-A3BA-607656504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292" y="651229"/>
            <a:ext cx="4472940" cy="19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97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CuadroTexto"/>
          <p:cNvSpPr txBox="1"/>
          <p:nvPr/>
        </p:nvSpPr>
        <p:spPr>
          <a:xfrm>
            <a:off x="2302563" y="4713051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254061"/>
                </a:solidFill>
                <a:latin typeface="+mn-lt"/>
              </a:rPr>
              <a:t>Ponderació legal</a:t>
            </a:r>
          </a:p>
          <a:p>
            <a:pPr algn="ctr"/>
            <a:r>
              <a:rPr lang="es-ES" dirty="0">
                <a:solidFill>
                  <a:srgbClr val="254061"/>
                </a:solidFill>
                <a:latin typeface="+mn-lt"/>
              </a:rPr>
              <a:t>del PTGAS:</a:t>
            </a:r>
          </a:p>
          <a:p>
            <a:pPr algn="ctr"/>
            <a:r>
              <a:rPr lang="es-ES" b="1" dirty="0">
                <a:solidFill>
                  <a:srgbClr val="254061"/>
                </a:solidFill>
                <a:latin typeface="+mn-lt"/>
              </a:rPr>
              <a:t>10%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6BFD7B4-E600-4F5F-9412-E4059100B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670" y="730730"/>
            <a:ext cx="4518660" cy="193548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AF525C5-DDF6-464C-B5EC-8C72439B2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897" y="2948106"/>
            <a:ext cx="5206435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73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2C2A3BF-C5FE-4980-8802-0F412CB07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994" y="707870"/>
            <a:ext cx="6004560" cy="1905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547C505-0578-4D4A-875D-59E1A1821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994" y="2792984"/>
            <a:ext cx="6328196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9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3252469" y="5323547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b="1">
                <a:solidFill>
                  <a:srgbClr val="254061"/>
                </a:solidFill>
                <a:latin typeface="+mn-lt"/>
              </a:rPr>
              <a:t>54,28</a:t>
            </a:r>
            <a:r>
              <a:rPr lang="ca-ES" sz="1600" b="1">
                <a:solidFill>
                  <a:srgbClr val="254061"/>
                </a:solidFill>
                <a:latin typeface="+mn-lt"/>
              </a:rPr>
              <a:t> %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6923288" y="5323547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b="1">
                <a:solidFill>
                  <a:srgbClr val="254061"/>
                </a:solidFill>
              </a:rPr>
              <a:t>45</a:t>
            </a:r>
            <a:r>
              <a:rPr lang="ca-ES" b="1">
                <a:solidFill>
                  <a:srgbClr val="254061"/>
                </a:solidFill>
                <a:latin typeface="+mn-lt"/>
              </a:rPr>
              <a:t>,72</a:t>
            </a:r>
            <a:r>
              <a:rPr lang="ca-ES" sz="1600" b="1">
                <a:solidFill>
                  <a:srgbClr val="254061"/>
                </a:solidFill>
                <a:latin typeface="+mn-lt"/>
              </a:rPr>
              <a:t> %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2806900" y="1313904"/>
            <a:ext cx="5857202" cy="830997"/>
          </a:xfrm>
          <a:prstGeom prst="rect">
            <a:avLst/>
          </a:prstGeom>
          <a:solidFill>
            <a:srgbClr val="0070C0"/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2400" b="1" dirty="0">
                <a:solidFill>
                  <a:schemeClr val="bg1"/>
                </a:solidFill>
              </a:rPr>
              <a:t>Resultats de les eleccions en vots ponderats (resultats provisionals</a:t>
            </a:r>
            <a:r>
              <a:rPr lang="es-ES" sz="2400" b="1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1B274E-1C22-4846-A861-E550741E90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5" r="23644"/>
          <a:stretch/>
        </p:blipFill>
        <p:spPr>
          <a:xfrm>
            <a:off x="2733278" y="2765170"/>
            <a:ext cx="2538567" cy="315127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7D389A9-F299-434B-8FB1-695C7DF1C6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5" t="7145" r="32582" b="33503"/>
          <a:stretch/>
        </p:blipFill>
        <p:spPr>
          <a:xfrm>
            <a:off x="5972619" y="2790936"/>
            <a:ext cx="2815938" cy="309974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AE26D78-F7F4-68FE-1668-4BCA397ED11A}"/>
              </a:ext>
            </a:extLst>
          </p:cNvPr>
          <p:cNvSpPr txBox="1"/>
          <p:nvPr/>
        </p:nvSpPr>
        <p:spPr>
          <a:xfrm>
            <a:off x="3252469" y="2357491"/>
            <a:ext cx="1293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50000"/>
                  </a:schemeClr>
                </a:solidFill>
              </a:rPr>
              <a:t>Dr. Graugés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2CD3C6A-2050-E029-CEB5-68B51F82EAB8}"/>
              </a:ext>
            </a:extLst>
          </p:cNvPr>
          <p:cNvSpPr txBox="1"/>
          <p:nvPr/>
        </p:nvSpPr>
        <p:spPr>
          <a:xfrm>
            <a:off x="6589055" y="2395838"/>
            <a:ext cx="1293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50000"/>
                  </a:schemeClr>
                </a:solidFill>
              </a:rPr>
              <a:t>Dr. Guàrdia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496B8CA-0C54-4100-9DD0-691AEADD5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121" y="6096977"/>
            <a:ext cx="1706880" cy="28194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31EA309-381A-4886-938D-445A0C53F7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440" y="6096977"/>
            <a:ext cx="1706880" cy="28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39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7D389A9-F299-434B-8FB1-695C7DF1C6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5" t="7145" r="32582" b="33503"/>
          <a:stretch/>
        </p:blipFill>
        <p:spPr>
          <a:xfrm>
            <a:off x="4051535" y="2935009"/>
            <a:ext cx="3133036" cy="344880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2CD3C6A-2050-E029-CEB5-68B51F82EAB8}"/>
              </a:ext>
            </a:extLst>
          </p:cNvPr>
          <p:cNvSpPr txBox="1"/>
          <p:nvPr/>
        </p:nvSpPr>
        <p:spPr>
          <a:xfrm>
            <a:off x="4887489" y="2337845"/>
            <a:ext cx="1293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50000"/>
                  </a:schemeClr>
                </a:solidFill>
              </a:rPr>
              <a:t>Dr. Guàrdia</a:t>
            </a:r>
          </a:p>
        </p:txBody>
      </p:sp>
      <p:sp>
        <p:nvSpPr>
          <p:cNvPr id="10" name="Text Box 31">
            <a:extLst>
              <a:ext uri="{FF2B5EF4-FFF2-40B4-BE49-F238E27FC236}">
                <a16:creationId xmlns:a16="http://schemas.microsoft.com/office/drawing/2014/main" id="{B935F9DA-F373-4BEB-9F61-FB37DB43D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1136" y="1367593"/>
            <a:ext cx="5616575" cy="830997"/>
          </a:xfrm>
          <a:prstGeom prst="rect">
            <a:avLst/>
          </a:prstGeom>
          <a:solidFill>
            <a:srgbClr val="0070C0"/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a-ES" sz="2400" b="1" dirty="0">
                <a:solidFill>
                  <a:schemeClr val="bg1"/>
                </a:solidFill>
              </a:rPr>
              <a:t>Candidat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ca-ES" sz="2400" b="1" dirty="0">
                <a:solidFill>
                  <a:schemeClr val="bg1"/>
                </a:solidFill>
              </a:rPr>
              <a:t>escollit </a:t>
            </a:r>
          </a:p>
          <a:p>
            <a:pPr algn="ctr">
              <a:defRPr/>
            </a:pPr>
            <a:r>
              <a:rPr lang="ca-ES" sz="2400" b="1" dirty="0">
                <a:solidFill>
                  <a:schemeClr val="bg1"/>
                </a:solidFill>
              </a:rPr>
              <a:t>(resultats provisionals</a:t>
            </a:r>
            <a:r>
              <a:rPr lang="es-ES" sz="2400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55798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E52017A-CAB1-4029-BA82-A889723B1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416" y="2339502"/>
            <a:ext cx="7236256" cy="2178995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1633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8 Título"/>
          <p:cNvSpPr>
            <a:spLocks noGrp="1"/>
          </p:cNvSpPr>
          <p:nvPr>
            <p:ph type="ctrTitle"/>
          </p:nvPr>
        </p:nvSpPr>
        <p:spPr bwMode="auto">
          <a:xfrm>
            <a:off x="1890032" y="2708920"/>
            <a:ext cx="5328592" cy="1440160"/>
          </a:xfrm>
          <a:solidFill>
            <a:srgbClr val="0070C0"/>
          </a:solidFill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br>
              <a:rPr lang="ca-ES" noProof="1">
                <a:solidFill>
                  <a:srgbClr val="E6D9C3"/>
                </a:solidFill>
                <a:latin typeface="Arial" pitchFamily="34" charset="0"/>
                <a:cs typeface="Arial" pitchFamily="34" charset="0"/>
              </a:rPr>
            </a:br>
            <a:r>
              <a:rPr lang="ca-ES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DADES CENSALS</a:t>
            </a:r>
            <a:br>
              <a:rPr lang="es-E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T:\treball\Comu\Area d'Informacio\Eleccions\EleccionsRector2016\icon_targ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81" y="2338369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12100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869B033-5E7F-4DDC-B7FE-589000C61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780" y="881608"/>
            <a:ext cx="9072438" cy="193216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67E9D11-0AA3-406A-9966-17BC878C4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244" y="3151762"/>
            <a:ext cx="5863511" cy="377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5707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EF3B56E-8597-44FF-B01C-9C6C605BA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57" y="1093315"/>
            <a:ext cx="10165997" cy="528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26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853" y="2368277"/>
            <a:ext cx="2286198" cy="2286198"/>
          </a:xfrm>
          <a:prstGeom prst="rect">
            <a:avLst/>
          </a:prstGeom>
        </p:spPr>
      </p:pic>
      <p:sp>
        <p:nvSpPr>
          <p:cNvPr id="4" name="8 Título">
            <a:extLst>
              <a:ext uri="{FF2B5EF4-FFF2-40B4-BE49-F238E27FC236}">
                <a16:creationId xmlns:a16="http://schemas.microsoft.com/office/drawing/2014/main" id="{52DADE19-EDAB-4053-B3F1-5FE81B5D6CB9}"/>
              </a:ext>
            </a:extLst>
          </p:cNvPr>
          <p:cNvSpPr txBox="1">
            <a:spLocks/>
          </p:cNvSpPr>
          <p:nvPr/>
        </p:nvSpPr>
        <p:spPr bwMode="auto">
          <a:xfrm>
            <a:off x="2142951" y="2791296"/>
            <a:ext cx="5328592" cy="1440160"/>
          </a:xfrm>
          <a:prstGeom prst="rect">
            <a:avLst/>
          </a:prstGeom>
          <a:solidFill>
            <a:srgbClr val="0070C0"/>
          </a:solidFill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 lnSpcReduction="2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ail"/>
                <a:ea typeface="ＭＳ Ｐゴシック" pitchFamily="-65" charset="-128"/>
                <a:cs typeface="Arai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ail" charset="0"/>
                <a:ea typeface="ＭＳ Ｐゴシック" pitchFamily="-65" charset="-128"/>
                <a:cs typeface="Arai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ail" charset="0"/>
                <a:ea typeface="ＭＳ Ｐゴシック" pitchFamily="-65" charset="-128"/>
                <a:cs typeface="Arai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ail" charset="0"/>
                <a:ea typeface="ＭＳ Ｐゴシック" pitchFamily="-65" charset="-128"/>
                <a:cs typeface="Arai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ail" charset="0"/>
                <a:ea typeface="ＭＳ Ｐゴシック" pitchFamily="-65" charset="-128"/>
                <a:cs typeface="Arai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ail" charset="0"/>
                <a:ea typeface="ＭＳ Ｐゴシック" pitchFamily="-65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ail" charset="0"/>
                <a:ea typeface="ＭＳ Ｐゴシック" pitchFamily="-65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ail" charset="0"/>
                <a:ea typeface="ＭＳ Ｐゴシック" pitchFamily="-65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ail" charset="0"/>
                <a:ea typeface="ＭＳ Ｐゴシック" pitchFamily="-65" charset="-128"/>
              </a:defRPr>
            </a:lvl9pPr>
          </a:lstStyle>
          <a:p>
            <a:pPr algn="ctr">
              <a:defRPr/>
            </a:pPr>
            <a:br>
              <a:rPr lang="ca-ES" noProof="1">
                <a:solidFill>
                  <a:srgbClr val="E6D9C3"/>
                </a:solidFill>
                <a:latin typeface="Arial" pitchFamily="34" charset="0"/>
                <a:cs typeface="Arial" pitchFamily="34" charset="0"/>
              </a:rPr>
            </a:br>
            <a:endParaRPr lang="ca-ES" noProof="1">
              <a:solidFill>
                <a:srgbClr val="E6D9C3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ca-ES" sz="3200" noProof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a-ES" sz="3200" b="1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PARTICIPACIÓ</a:t>
            </a:r>
            <a:br>
              <a:rPr lang="es-E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s-E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20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7E679DE-3F0C-4121-88C3-C181B922E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689" y="861448"/>
            <a:ext cx="8008620" cy="144018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997DCE-AF84-4EB6-A448-0BEDD88F1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213" y="2667827"/>
            <a:ext cx="7425572" cy="409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28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56F0EB9-DB93-4DC8-8602-D5C22D0EB712}"/>
              </a:ext>
            </a:extLst>
          </p:cNvPr>
          <p:cNvSpPr/>
          <p:nvPr/>
        </p:nvSpPr>
        <p:spPr>
          <a:xfrm>
            <a:off x="8788336" y="2624467"/>
            <a:ext cx="54000" cy="54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a-ES" sz="1100">
              <a:solidFill>
                <a:srgbClr val="0070C0"/>
              </a:solidFill>
            </a:endParaRPr>
          </a:p>
        </p:txBody>
      </p:sp>
      <p:sp>
        <p:nvSpPr>
          <p:cNvPr id="9" name="CuadroTexto 1">
            <a:extLst>
              <a:ext uri="{FF2B5EF4-FFF2-40B4-BE49-F238E27FC236}">
                <a16:creationId xmlns:a16="http://schemas.microsoft.com/office/drawing/2014/main" id="{4F4F2D7D-AAF9-40EE-8D06-21BED8096333}"/>
              </a:ext>
            </a:extLst>
          </p:cNvPr>
          <p:cNvSpPr txBox="1"/>
          <p:nvPr/>
        </p:nvSpPr>
        <p:spPr>
          <a:xfrm>
            <a:off x="8804628" y="2498737"/>
            <a:ext cx="1013460" cy="25146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1400" dirty="0"/>
              <a:t>Volta</a:t>
            </a:r>
            <a:r>
              <a:rPr lang="ca-ES" sz="1400" baseline="0" dirty="0"/>
              <a:t> única</a:t>
            </a:r>
            <a:endParaRPr lang="ca-ES" sz="1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5CCA1A-1D00-4789-831A-D20EF11C3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69" y="908642"/>
            <a:ext cx="10367433" cy="561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66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053" y="2285901"/>
            <a:ext cx="7754784" cy="2286198"/>
          </a:xfrm>
          <a:prstGeom prst="rect">
            <a:avLst/>
          </a:prstGeom>
        </p:spPr>
      </p:pic>
      <p:sp>
        <p:nvSpPr>
          <p:cNvPr id="3" name="8 Título">
            <a:extLst>
              <a:ext uri="{FF2B5EF4-FFF2-40B4-BE49-F238E27FC236}">
                <a16:creationId xmlns:a16="http://schemas.microsoft.com/office/drawing/2014/main" id="{57544556-6838-46C7-964F-72A1743E335D}"/>
              </a:ext>
            </a:extLst>
          </p:cNvPr>
          <p:cNvSpPr txBox="1">
            <a:spLocks/>
          </p:cNvSpPr>
          <p:nvPr/>
        </p:nvSpPr>
        <p:spPr bwMode="auto">
          <a:xfrm>
            <a:off x="2094163" y="2629168"/>
            <a:ext cx="5328592" cy="1440160"/>
          </a:xfrm>
          <a:prstGeom prst="rect">
            <a:avLst/>
          </a:prstGeom>
          <a:solidFill>
            <a:srgbClr val="0070C0"/>
          </a:solidFill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 lnSpcReduction="2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ail"/>
                <a:ea typeface="ＭＳ Ｐゴシック" pitchFamily="-65" charset="-128"/>
                <a:cs typeface="Arai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ail" charset="0"/>
                <a:ea typeface="ＭＳ Ｐゴシック" pitchFamily="-65" charset="-128"/>
                <a:cs typeface="Arai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ail" charset="0"/>
                <a:ea typeface="ＭＳ Ｐゴシック" pitchFamily="-65" charset="-128"/>
                <a:cs typeface="Arai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ail" charset="0"/>
                <a:ea typeface="ＭＳ Ｐゴシック" pitchFamily="-65" charset="-128"/>
                <a:cs typeface="Arai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ail" charset="0"/>
                <a:ea typeface="ＭＳ Ｐゴシック" pitchFamily="-65" charset="-128"/>
                <a:cs typeface="Arai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ail" charset="0"/>
                <a:ea typeface="ＭＳ Ｐゴシック" pitchFamily="-65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ail" charset="0"/>
                <a:ea typeface="ＭＳ Ｐゴシック" pitchFamily="-65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ail" charset="0"/>
                <a:ea typeface="ＭＳ Ｐゴシック" pitchFamily="-65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ail" charset="0"/>
                <a:ea typeface="ＭＳ Ｐゴシック" pitchFamily="-65" charset="-128"/>
              </a:defRPr>
            </a:lvl9pPr>
          </a:lstStyle>
          <a:p>
            <a:pPr algn="ctr">
              <a:defRPr/>
            </a:pPr>
            <a:br>
              <a:rPr lang="ca-ES" noProof="1">
                <a:solidFill>
                  <a:srgbClr val="E6D9C3"/>
                </a:solidFill>
                <a:latin typeface="Arial" pitchFamily="34" charset="0"/>
                <a:cs typeface="Arial" pitchFamily="34" charset="0"/>
              </a:rPr>
            </a:br>
            <a:endParaRPr lang="ca-ES" noProof="1">
              <a:solidFill>
                <a:srgbClr val="E6D9C3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ca-ES" sz="3200" noProof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a-ES" sz="3200" b="1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ESCRUTINI</a:t>
            </a:r>
            <a:br>
              <a:rPr lang="es-E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s-E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40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5B6C691-2700-4CDA-B555-00C97FDC4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495" y="845030"/>
            <a:ext cx="7802880" cy="176784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1AC8ADC-97A8-4F5F-88D0-E54812F2B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877" y="2887294"/>
            <a:ext cx="5944115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6591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8cb4363-918d-453c-8b30-1fd54e7d67c8" xsi:nil="true"/>
    <lcf76f155ced4ddcb4097134ff3c332f xmlns="106b38d3-3e3d-4172-9ebe-5ba5d4d711e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E00E3D4E0C564F932F488C737A76C3" ma:contentTypeVersion="17" ma:contentTypeDescription="Crea un document nou" ma:contentTypeScope="" ma:versionID="6f857d44210267b0e249a1b56495007a">
  <xsd:schema xmlns:xsd="http://www.w3.org/2001/XMLSchema" xmlns:xs="http://www.w3.org/2001/XMLSchema" xmlns:p="http://schemas.microsoft.com/office/2006/metadata/properties" xmlns:ns2="106b38d3-3e3d-4172-9ebe-5ba5d4d711e2" xmlns:ns3="68cb4363-918d-453c-8b30-1fd54e7d67c8" targetNamespace="http://schemas.microsoft.com/office/2006/metadata/properties" ma:root="true" ma:fieldsID="41ced12867479d74fd465f9462d35f2c" ns2:_="" ns3:_="">
    <xsd:import namespace="106b38d3-3e3d-4172-9ebe-5ba5d4d711e2"/>
    <xsd:import namespace="68cb4363-918d-453c-8b30-1fd54e7d67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6b38d3-3e3d-4172-9ebe-5ba5d4d711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87c5a2b0-51b2-40d4-af1d-8383668458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cb4363-918d-453c-8b30-1fd54e7d67c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efb9e8-2e84-4931-8d7d-9b01ee04da50}" ma:internalName="TaxCatchAll" ma:showField="CatchAllData" ma:web="68cb4363-918d-453c-8b30-1fd54e7d67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0A047A-8FFF-4B9A-8F46-0720983F8AD0}">
  <ds:schemaRefs>
    <ds:schemaRef ds:uri="http://purl.org/dc/elements/1.1/"/>
    <ds:schemaRef ds:uri="http://schemas.openxmlformats.org/package/2006/metadata/core-properties"/>
    <ds:schemaRef ds:uri="106b38d3-3e3d-4172-9ebe-5ba5d4d711e2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68cb4363-918d-453c-8b30-1fd54e7d67c8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97481E-E444-46A0-B820-AD4A9B5CC5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6b38d3-3e3d-4172-9ebe-5ba5d4d711e2"/>
    <ds:schemaRef ds:uri="68cb4363-918d-453c-8b30-1fd54e7d67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404CCB-92AC-43C7-BC64-DEDF60D5FA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75</Words>
  <Application>Microsoft Office PowerPoint</Application>
  <PresentationFormat>Panorámica</PresentationFormat>
  <Paragraphs>28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ＭＳ Ｐゴシック</vt:lpstr>
      <vt:lpstr>Arail</vt:lpstr>
      <vt:lpstr>Arial</vt:lpstr>
      <vt:lpstr>Calibri</vt:lpstr>
      <vt:lpstr>1_Tema de Office</vt:lpstr>
      <vt:lpstr>Presentación de PowerPoint</vt:lpstr>
      <vt:lpstr> DADES CENSALS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Maria del Mar Bohórquez Granados</cp:lastModifiedBy>
  <cp:revision>16</cp:revision>
  <cp:lastPrinted>2023-11-30T12:26:43Z</cp:lastPrinted>
  <dcterms:created xsi:type="dcterms:W3CDTF">2020-11-30T10:29:30Z</dcterms:created>
  <dcterms:modified xsi:type="dcterms:W3CDTF">2023-12-05T17:57:49Z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0x010100E3E00E3D4E0C564F932F488C737A76C3</vt:lpwstr>
  </property>
  <property fmtid="{D5CDD505-2E9C-101B-9397-08002B2CF9AE}" pid="3" name="Order">
    <vt:r8>2448600</vt:r8>
  </property>
  <property fmtid="{D5CDD505-2E9C-101B-9397-08002B2CF9AE}" pid="4" name="MediaServiceImageTags">
    <vt:lpwstr/>
  </property>
</Properties>
</file>